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1"/>
  </p:notesMasterIdLst>
  <p:handoutMasterIdLst>
    <p:handoutMasterId r:id="rId12"/>
  </p:handoutMasterIdLst>
  <p:sldIdLst>
    <p:sldId id="481" r:id="rId6"/>
    <p:sldId id="507" r:id="rId7"/>
    <p:sldId id="501" r:id="rId8"/>
    <p:sldId id="528" r:id="rId9"/>
    <p:sldId id="52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658"/>
    <a:srgbClr val="DF7B7C"/>
    <a:srgbClr val="C0C078"/>
    <a:srgbClr val="BFBF77"/>
    <a:srgbClr val="B27FFE"/>
    <a:srgbClr val="E67026"/>
    <a:srgbClr val="0070FF"/>
    <a:srgbClr val="5366C7"/>
    <a:srgbClr val="0045A4"/>
    <a:srgbClr val="002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5" autoAdjust="0"/>
    <p:restoredTop sz="91271" autoAdjust="0"/>
  </p:normalViewPr>
  <p:slideViewPr>
    <p:cSldViewPr snapToGrid="0">
      <p:cViewPr varScale="1">
        <p:scale>
          <a:sx n="53" d="100"/>
          <a:sy n="53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9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705F-A5D6-4048-A36C-1AADC59833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8B45-C48F-433D-B6C7-E01C4FE9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C6B4D-BD1A-46DC-8347-3923A0A857A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059DE5-2E6A-4A40-A264-30317131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59DE5-2E6A-4A40-A264-30317131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59DE5-2E6A-4A40-A264-30317131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82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5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2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5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99" y="304800"/>
            <a:ext cx="488887" cy="4194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Agricultural Outlook Forum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February 21 – 22, 2019</a:t>
            </a:r>
          </a:p>
        </p:txBody>
      </p:sp>
    </p:spTree>
    <p:extLst>
      <p:ext uri="{BB962C8B-B14F-4D97-AF65-F5344CB8AC3E}">
        <p14:creationId xmlns:p14="http://schemas.microsoft.com/office/powerpoint/2010/main" val="227718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8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3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2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4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27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8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7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9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6"/>
            <a:ext cx="38608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Agricultural Outlook Forum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February 21 – 22, 2019</a:t>
            </a:r>
          </a:p>
        </p:txBody>
      </p:sp>
    </p:spTree>
    <p:extLst>
      <p:ext uri="{BB962C8B-B14F-4D97-AF65-F5344CB8AC3E}">
        <p14:creationId xmlns:p14="http://schemas.microsoft.com/office/powerpoint/2010/main" val="1511625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32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30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2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43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3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6400" y="6035676"/>
            <a:ext cx="38608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1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33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1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1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00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9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4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62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8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68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2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2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6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9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7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1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6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6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2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6017036"/>
            <a:ext cx="11986255" cy="840964"/>
            <a:chOff x="0" y="6017036"/>
            <a:chExt cx="8989691" cy="84096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elogic.com/intelligence/hurricane-nicole-a-rare-november-ev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acs.org/report.aspx?eventtype=TC&amp;eventid=10009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Statistics_by_State/Florida/Publications/Citrus/Citrus_Statistics/2020-21/fcs2021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EE77-0695-4A08-AD8A-C66D66E6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04336"/>
            <a:ext cx="10261600" cy="1066800"/>
          </a:xfrm>
        </p:spPr>
        <p:txBody>
          <a:bodyPr>
            <a:normAutofit/>
          </a:bodyPr>
          <a:lstStyle/>
          <a:p>
            <a:r>
              <a:rPr lang="en-US" b="1" dirty="0"/>
              <a:t>Hurricane Nicole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2263-DE5B-409B-9415-F81AF66B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0305"/>
            <a:ext cx="10972800" cy="37633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Assessment Period: November 10-12, 2022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Publication Date: November 28, 2022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USDA NASS</a:t>
            </a:r>
          </a:p>
          <a:p>
            <a:pPr marL="0" indent="0" algn="ctr">
              <a:buNone/>
            </a:pPr>
            <a:r>
              <a:rPr lang="en-US" dirty="0"/>
              <a:t>Disaster Monitoring Team</a:t>
            </a:r>
          </a:p>
        </p:txBody>
      </p:sp>
    </p:spTree>
    <p:extLst>
      <p:ext uri="{BB962C8B-B14F-4D97-AF65-F5344CB8AC3E}">
        <p14:creationId xmlns:p14="http://schemas.microsoft.com/office/powerpoint/2010/main" val="11975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19F735-F274-471B-83D1-4E7BCDC8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49846"/>
            <a:ext cx="10261600" cy="1066800"/>
          </a:xfrm>
        </p:spPr>
        <p:txBody>
          <a:bodyPr>
            <a:normAutofit/>
          </a:bodyPr>
          <a:lstStyle/>
          <a:p>
            <a:r>
              <a:rPr lang="en-US" dirty="0"/>
              <a:t>Event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DEAD-9CDE-4E59-92B2-AC283247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Event: </a:t>
            </a:r>
            <a:r>
              <a:rPr lang="en-US" dirty="0"/>
              <a:t>Hurricane Nicole (Category 1 Atlantic Hurricane)</a:t>
            </a:r>
          </a:p>
          <a:p>
            <a:pPr lvl="1"/>
            <a:r>
              <a:rPr lang="en-US" dirty="0">
                <a:hlinkClick r:id="rId2"/>
              </a:rPr>
              <a:t>https://www.corelogic.com/intelligence/hurricane-nicole-a-rare-november-event</a:t>
            </a:r>
            <a:endParaRPr lang="en-US" dirty="0"/>
          </a:p>
          <a:p>
            <a:r>
              <a:rPr lang="en-US" b="1" dirty="0"/>
              <a:t>Location: </a:t>
            </a:r>
            <a:r>
              <a:rPr lang="en-US" dirty="0"/>
              <a:t>Florida</a:t>
            </a:r>
          </a:p>
          <a:p>
            <a:r>
              <a:rPr lang="en-US" b="1" dirty="0"/>
              <a:t>Timeframe: </a:t>
            </a:r>
            <a:r>
              <a:rPr lang="en-US" dirty="0"/>
              <a:t>Early November 2022</a:t>
            </a:r>
          </a:p>
          <a:p>
            <a:pPr lvl="1"/>
            <a:r>
              <a:rPr lang="en-US" dirty="0"/>
              <a:t>Hurricane Nicole made landfall in Florida on November 10, 2022</a:t>
            </a:r>
          </a:p>
          <a:p>
            <a:r>
              <a:rPr lang="en-US" b="1" dirty="0"/>
              <a:t>Agriculture Affected: </a:t>
            </a:r>
            <a:r>
              <a:rPr lang="en-US" dirty="0"/>
              <a:t>Oranges, other citrus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16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713A1-2271-4C95-8133-9BF1B91A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69" y="1132180"/>
            <a:ext cx="7397263" cy="51211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A704FB-FE4D-4574-B0E8-15D501BD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49846"/>
            <a:ext cx="10261600" cy="1066800"/>
          </a:xfrm>
        </p:spPr>
        <p:txBody>
          <a:bodyPr>
            <a:normAutofit/>
          </a:bodyPr>
          <a:lstStyle/>
          <a:p>
            <a:r>
              <a:rPr lang="en-US" dirty="0"/>
              <a:t>Event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20E20-0110-451D-9975-C83AC56D56AF}"/>
              </a:ext>
            </a:extLst>
          </p:cNvPr>
          <p:cNvSpPr txBox="1"/>
          <p:nvPr/>
        </p:nvSpPr>
        <p:spPr>
          <a:xfrm>
            <a:off x="1944077" y="6338822"/>
            <a:ext cx="8405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https://www.gdacs.org/report.aspx?eventtype=TC&amp;eventid=1000948</a:t>
            </a:r>
            <a:r>
              <a:rPr lang="en-US" dirty="0"/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D660E7C-547B-4830-A00D-AD27D1D7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B749C894-4DC4-461F-89B1-A8DD14A52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8" cy="6858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B01C025-AA6F-4F9E-9BA0-75921C31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7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B01C025-AA6F-4F9E-9BA0-75921C31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01EF2-9E53-4463-8A00-B5525CDF664E}"/>
              </a:ext>
            </a:extLst>
          </p:cNvPr>
          <p:cNvSpPr txBox="1"/>
          <p:nvPr/>
        </p:nvSpPr>
        <p:spPr>
          <a:xfrm>
            <a:off x="1632903" y="5203509"/>
            <a:ext cx="8926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County acres based on the USDA NASS Florida Citrus Statistics 2020-2021 for total acres of oranges and other citrus (including grapefruit, tangerines and tangelos, and other citrus)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https://www.nass.usda.gov/Statistics_by_State/Florida/Publications/Citrus/Citrus_Statistics/2020-21/fcs2021b.pdf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F8A37D-CDEE-4B5D-AD90-C1370DD52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97" y="1874520"/>
            <a:ext cx="9800403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51185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10301</TotalTime>
  <Words>161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14_Custom Design</vt:lpstr>
      <vt:lpstr>15_Custom Design</vt:lpstr>
      <vt:lpstr>16_Custom Design</vt:lpstr>
      <vt:lpstr>17_Custom Design</vt:lpstr>
      <vt:lpstr>18_Custom Design</vt:lpstr>
      <vt:lpstr>Hurricane Nicole</vt:lpstr>
      <vt:lpstr>Event Summary</vt:lpstr>
      <vt:lpstr>Event Summary</vt:lpstr>
      <vt:lpstr>PowerPoint Presentation</vt:lpstr>
      <vt:lpstr>PowerPoint Presentation</vt:lpstr>
    </vt:vector>
  </TitlesOfParts>
  <Company>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Boryan, Claire - NASS</dc:creator>
  <cp:lastModifiedBy>Sandborn, Avery - REE-NASS</cp:lastModifiedBy>
  <cp:revision>879</cp:revision>
  <cp:lastPrinted>2018-02-06T15:32:09Z</cp:lastPrinted>
  <dcterms:created xsi:type="dcterms:W3CDTF">2018-02-01T19:55:13Z</dcterms:created>
  <dcterms:modified xsi:type="dcterms:W3CDTF">2022-11-29T20:06:06Z</dcterms:modified>
</cp:coreProperties>
</file>